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5F97-EC92-42DD-B7DB-6EE0D2D855FD}" type="datetimeFigureOut">
              <a:rPr lang="fr-FR" smtClean="0"/>
              <a:t>17/11/2015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5FB6-F73A-458F-86FD-71F19C2E31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5580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5F97-EC92-42DD-B7DB-6EE0D2D855FD}" type="datetimeFigureOut">
              <a:rPr lang="fr-FR" smtClean="0"/>
              <a:t>17/11/2015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5FB6-F73A-458F-86FD-71F19C2E31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2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5F97-EC92-42DD-B7DB-6EE0D2D855FD}" type="datetimeFigureOut">
              <a:rPr lang="fr-FR" smtClean="0"/>
              <a:t>17/11/2015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5FB6-F73A-458F-86FD-71F19C2E31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9923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5F97-EC92-42DD-B7DB-6EE0D2D855FD}" type="datetimeFigureOut">
              <a:rPr lang="fr-FR" smtClean="0"/>
              <a:t>17/11/2015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5FB6-F73A-458F-86FD-71F19C2E31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181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5F97-EC92-42DD-B7DB-6EE0D2D855FD}" type="datetimeFigureOut">
              <a:rPr lang="fr-FR" smtClean="0"/>
              <a:t>17/11/2015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5FB6-F73A-458F-86FD-71F19C2E31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0997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5F97-EC92-42DD-B7DB-6EE0D2D855FD}" type="datetimeFigureOut">
              <a:rPr lang="fr-FR" smtClean="0"/>
              <a:t>17/11/2015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5FB6-F73A-458F-86FD-71F19C2E31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315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5F97-EC92-42DD-B7DB-6EE0D2D855FD}" type="datetimeFigureOut">
              <a:rPr lang="fr-FR" smtClean="0"/>
              <a:t>17/11/2015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5FB6-F73A-458F-86FD-71F19C2E31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0002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5F97-EC92-42DD-B7DB-6EE0D2D855FD}" type="datetimeFigureOut">
              <a:rPr lang="fr-FR" smtClean="0"/>
              <a:t>17/11/2015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5FB6-F73A-458F-86FD-71F19C2E31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4483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5F97-EC92-42DD-B7DB-6EE0D2D855FD}" type="datetimeFigureOut">
              <a:rPr lang="fr-FR" smtClean="0"/>
              <a:t>17/11/2015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5FB6-F73A-458F-86FD-71F19C2E31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6689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5F97-EC92-42DD-B7DB-6EE0D2D855FD}" type="datetimeFigureOut">
              <a:rPr lang="fr-FR" smtClean="0"/>
              <a:t>17/11/2015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5FB6-F73A-458F-86FD-71F19C2E31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0500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5F97-EC92-42DD-B7DB-6EE0D2D855FD}" type="datetimeFigureOut">
              <a:rPr lang="fr-FR" smtClean="0"/>
              <a:t>17/11/2015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F5FB6-F73A-458F-86FD-71F19C2E31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0477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35F97-EC92-42DD-B7DB-6EE0D2D855FD}" type="datetimeFigureOut">
              <a:rPr lang="fr-FR" smtClean="0"/>
              <a:t>17/11/2015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F5FB6-F73A-458F-86FD-71F19C2E31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74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916832"/>
            <a:ext cx="2052229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0460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CEA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PELLET-ROSTAING Stéphane</dc:creator>
  <cp:lastModifiedBy>PELLET-ROSTAING Stéphane</cp:lastModifiedBy>
  <cp:revision>2</cp:revision>
  <dcterms:created xsi:type="dcterms:W3CDTF">2015-11-17T08:45:28Z</dcterms:created>
  <dcterms:modified xsi:type="dcterms:W3CDTF">2015-11-17T09:39:43Z</dcterms:modified>
</cp:coreProperties>
</file>